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56" y="-96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5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3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3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8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3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2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5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0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63BF7-1C31-49FF-A8CF-ADD0BA813688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0F48-0B89-4C37-9612-5B503F8C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4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54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050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4782800" cy="831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90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33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Gafner</dc:creator>
  <cp:lastModifiedBy>Erin Gafner</cp:lastModifiedBy>
  <cp:revision>4</cp:revision>
  <dcterms:created xsi:type="dcterms:W3CDTF">2015-11-25T16:01:16Z</dcterms:created>
  <dcterms:modified xsi:type="dcterms:W3CDTF">2015-11-25T16:41:44Z</dcterms:modified>
</cp:coreProperties>
</file>